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74" r:id="rId5"/>
    <p:sldId id="276" r:id="rId6"/>
    <p:sldId id="258" r:id="rId7"/>
    <p:sldId id="261" r:id="rId8"/>
    <p:sldId id="262" r:id="rId9"/>
    <p:sldId id="263" r:id="rId10"/>
    <p:sldId id="27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687BE5C-39D2-4894-BA19-F5363E82FE05}">
          <p14:sldIdLst>
            <p14:sldId id="256"/>
            <p14:sldId id="257"/>
            <p14:sldId id="275"/>
            <p14:sldId id="274"/>
            <p14:sldId id="276"/>
            <p14:sldId id="258"/>
            <p14:sldId id="261"/>
            <p14:sldId id="262"/>
            <p14:sldId id="263"/>
            <p14:sldId id="27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75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369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938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0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059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0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35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29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493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777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5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5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3373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6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C433-836E-454F-B2E0-EE0BE252F4DB}" type="datetimeFigureOut">
              <a:rPr lang="ru-RU" smtClean="0"/>
              <a:t>24.12.2023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228CD9-56E2-41B9-BC73-C2A7422CC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9.jpe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jp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3.jpeg" Type="http://schemas.openxmlformats.org/officeDocument/2006/relationships/image"/><Relationship Id="rId4" Target="../media/image22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7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6.jpeg" Type="http://schemas.openxmlformats.org/officeDocument/2006/relationships/image"/><Relationship Id="rId4" Target="../media/image15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02F3E-0416-0A6D-B2CF-E6EB603D7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128" y="740664"/>
            <a:ext cx="7818119" cy="2697480"/>
          </a:xfrm>
        </p:spPr>
        <p:txBody>
          <a:bodyPr/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Franklin Gothic Demi" panose="020B0703020102020204" pitchFamily="34" charset="0"/>
              </a:rPr>
              <a:t/>
            </a:r>
            <a:br>
              <a:rPr lang="ru-RU" sz="6000" dirty="0" smtClean="0">
                <a:solidFill>
                  <a:srgbClr val="002060"/>
                </a:solidFill>
                <a:latin typeface="Franklin Gothic Demi" panose="020B0703020102020204" pitchFamily="34" charset="0"/>
              </a:rPr>
            </a:br>
            <a:r>
              <a:rPr lang="ru-RU" sz="6000" dirty="0">
                <a:solidFill>
                  <a:srgbClr val="002060"/>
                </a:solidFill>
                <a:latin typeface="Franklin Gothic Demi" panose="020B0703020102020204" pitchFamily="34" charset="0"/>
              </a:rPr>
              <a:t/>
            </a:r>
            <a:br>
              <a:rPr lang="ru-RU" sz="6000" dirty="0">
                <a:solidFill>
                  <a:srgbClr val="002060"/>
                </a:solidFill>
                <a:latin typeface="Franklin Gothic Demi" panose="020B0703020102020204" pitchFamily="34" charset="0"/>
              </a:rPr>
            </a:br>
            <a:r>
              <a:rPr lang="ru-RU" sz="6000" dirty="0" smtClean="0">
                <a:solidFill>
                  <a:srgbClr val="002060"/>
                </a:solidFill>
                <a:latin typeface="Franklin Gothic Demi" panose="020B0703020102020204" pitchFamily="34" charset="0"/>
              </a:rPr>
              <a:t/>
            </a:r>
            <a:br>
              <a:rPr lang="ru-RU" sz="6000" dirty="0" smtClean="0">
                <a:solidFill>
                  <a:srgbClr val="002060"/>
                </a:solidFill>
                <a:latin typeface="Franklin Gothic Demi" panose="020B0703020102020204" pitchFamily="34" charset="0"/>
              </a:rPr>
            </a:br>
            <a:r>
              <a:rPr lang="ru-RU" sz="6000" dirty="0" smtClean="0">
                <a:solidFill>
                  <a:srgbClr val="002060"/>
                </a:solidFill>
                <a:latin typeface="Franklin Gothic Demi" panose="020B0703020102020204" pitchFamily="34" charset="0"/>
              </a:rPr>
              <a:t>Современные фитнес-технологии в ДОУ</a:t>
            </a:r>
            <a:endParaRPr lang="ru-RU" sz="60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748E6B4-AB1F-1630-F35E-1C93B5B49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9577246" cy="1096899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по физической культуре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детского сада № 80 «Лукоморье» </a:t>
            </a: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Заволокина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Владимировна</a:t>
            </a:r>
          </a:p>
          <a:p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38" y="4050832"/>
            <a:ext cx="3702203" cy="280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17BDFA-7FA5-C8C1-3DAB-9C9C1CB5B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160"/>
            <a:ext cx="10998851" cy="6720839"/>
          </a:xfrm>
        </p:spPr>
        <p:txBody>
          <a:bodyPr>
            <a:normAutofit/>
          </a:bodyPr>
          <a:lstStyle/>
          <a:p>
            <a:pPr indent="0">
              <a:buNone/>
            </a:pP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06000"/>
              </a:lnSpc>
              <a:spcBef>
                <a:spcPts val="1125"/>
              </a:spcBef>
              <a:spcAft>
                <a:spcPts val="1125"/>
              </a:spcAft>
              <a:buClr>
                <a:srgbClr val="90C226"/>
              </a:buClr>
              <a:buNone/>
            </a:pPr>
            <a:r>
              <a:rPr lang="ru-RU" sz="32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Ритмическая гимнастика</a:t>
            </a:r>
            <a:endParaRPr lang="ru-RU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67" y="1237786"/>
            <a:ext cx="6858000" cy="40367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2967" y="3233853"/>
            <a:ext cx="5189033" cy="34903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6663" y="457200"/>
            <a:ext cx="2925336" cy="255362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968" y="5374888"/>
            <a:ext cx="2285998" cy="134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A79DBF-6307-6D40-B923-8F45CE49C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2" y="1"/>
            <a:ext cx="4750420" cy="37245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138" y="1"/>
            <a:ext cx="4650058" cy="31446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234" y="3958683"/>
            <a:ext cx="4092498" cy="268744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5180" y="3334215"/>
            <a:ext cx="5330284" cy="331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9862" y="691376"/>
            <a:ext cx="108835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«Гимнастика, физические упражнения, ходьба должны прочно войти в повседневный быт каждого, кто хочет сохранить работоспособность, здоровье,  полноценную и радостную жизнь.»</a:t>
            </a:r>
          </a:p>
          <a:p>
            <a:pPr algn="r"/>
            <a:r>
              <a:rPr lang="ru-RU" sz="32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Гиппократ.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24" y="3465576"/>
            <a:ext cx="4605454" cy="339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365760"/>
            <a:ext cx="11155680" cy="544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" marR="373380">
              <a:lnSpc>
                <a:spcPct val="107000"/>
              </a:lnSpc>
              <a:spcAft>
                <a:spcPts val="0"/>
              </a:spcAft>
            </a:pPr>
            <a:endParaRPr 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cap="all" dirty="0" smtClean="0">
                <a:ln w="3175" cmpd="sng">
                  <a:noFill/>
                </a:ln>
                <a:solidFill>
                  <a:srgbClr val="14619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2400" b="1" cap="all" dirty="0">
                <a:ln w="3175" cmpd="sng">
                  <a:noFill/>
                </a:ln>
                <a:solidFill>
                  <a:srgbClr val="14619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современной системы оздоровительных тренировок «Фитнес»</a:t>
            </a:r>
          </a:p>
          <a:p>
            <a:pPr marL="71120">
              <a:lnSpc>
                <a:spcPct val="107000"/>
              </a:lnSpc>
              <a:spcAft>
                <a:spcPts val="0"/>
              </a:spcAft>
            </a:pP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современных условиях развития общества проблема</a:t>
            </a:r>
            <a:r>
              <a:rPr lang="ru-RU" sz="28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здоровья детей является всегда актуальной. Каждый родитель желает, чтобы его ребенок был крепким, сильным, а главное, здоровым. Укрепление здоровья дошкольника зависит от разных факторов, в том числе и от повышения уровня двигательной активности детей. Поэтому актуальность фитнес-технологий заключается в оптимизации двигательной деятельности детей дошкольного возраста посредством занятий фитнесом для сохранения и укрепления здоровья воспитанников, формирования ценностей здорового образа жизни.</a:t>
            </a:r>
            <a:endParaRPr lang="ru-RU" sz="2800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marR="373380">
              <a:lnSpc>
                <a:spcPct val="107000"/>
              </a:lnSpc>
              <a:spcAft>
                <a:spcPts val="0"/>
              </a:spcAft>
            </a:pPr>
            <a:endParaRPr 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B9C171-4015-E294-CC4C-DFC08FD12A5C}"/>
              </a:ext>
            </a:extLst>
          </p:cNvPr>
          <p:cNvSpPr txBox="1"/>
          <p:nvPr/>
        </p:nvSpPr>
        <p:spPr>
          <a:xfrm>
            <a:off x="393192" y="228601"/>
            <a:ext cx="11411712" cy="5867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kern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Цели и </a:t>
            </a:r>
            <a:r>
              <a:rPr lang="ru-RU" sz="3200" b="1" kern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</a:t>
            </a:r>
            <a:r>
              <a:rPr lang="ru-RU" sz="2400" b="1" kern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112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уровня физической подготовленности </a:t>
            </a: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приобщение </a:t>
            </a: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здоровому образу жизни детей  дошкольного возраста.</a:t>
            </a:r>
            <a:endParaRPr lang="ru-RU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marR="939800" algn="just">
              <a:lnSpc>
                <a:spcPct val="107000"/>
              </a:lnSpc>
              <a:spcAft>
                <a:spcPts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-укрепление опорно-двигательного аппарата детей 4-7 лет; профилактика </a:t>
            </a: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плоскостопия;</a:t>
            </a:r>
            <a:endParaRPr lang="ru-RU" sz="2800" b="1" i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algn="just">
              <a:lnSpc>
                <a:spcPct val="107000"/>
              </a:lnSpc>
              <a:spcAft>
                <a:spcPts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-развитие физических качеств детей 4-7 лет (координации, чувства равновесия, гибкости</a:t>
            </a: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marR="901700" algn="just">
              <a:lnSpc>
                <a:spcPct val="107000"/>
              </a:lnSpc>
              <a:spcAft>
                <a:spcPts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-содействие развитию чувства ритма, памяти, внимания, </a:t>
            </a: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воображения;</a:t>
            </a:r>
            <a:endParaRPr lang="ru-RU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120" marR="706120" algn="just">
              <a:lnSpc>
                <a:spcPct val="107000"/>
              </a:lnSpc>
              <a:spcAft>
                <a:spcPts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-воспитывать умения эмоционального самовыражения, </a:t>
            </a:r>
            <a:r>
              <a:rPr 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раскрепощённости, </a:t>
            </a:r>
            <a:r>
              <a:rPr 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творчества в движениях.</a:t>
            </a:r>
            <a:endParaRPr lang="ru-RU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0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B9C171-4015-E294-CC4C-DFC08FD12A5C}"/>
              </a:ext>
            </a:extLst>
          </p:cNvPr>
          <p:cNvSpPr txBox="1"/>
          <p:nvPr/>
        </p:nvSpPr>
        <p:spPr>
          <a:xfrm>
            <a:off x="868680" y="347473"/>
            <a:ext cx="1044244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3200">
                <a:latin charset="0" panose="02020603050405020304" pitchFamily="18" typeface="Times New Roman"/>
                <a:cs charset="0" panose="02020603050405020304" pitchFamily="18" typeface="Times New Roman"/>
              </a:rPr>
              <a:t>Что же такое детский фитнес?</a:t>
            </a:r>
            <a:endParaRPr b="1" dirty="0" lang="ru-RU" sz="3200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endParaRPr dirty="0" lang="ru-RU"/>
          </a:p>
          <a:p>
            <a:endParaRPr dirty="0"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"/>
          <a:stretch/>
        </p:blipFill>
        <p:spPr>
          <a:xfrm>
            <a:off x="122663" y="936702"/>
            <a:ext cx="7237142" cy="592129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014" y="936702"/>
            <a:ext cx="4742985" cy="592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130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7CA433-EBD6-4865-B107-D87BF50B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7" y="630936"/>
            <a:ext cx="10450477" cy="11421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Применение </a:t>
            </a:r>
            <a:r>
              <a:rPr lang="ru-RU" sz="32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фитнес-технологий </a:t>
            </a:r>
            <a:r>
              <a:rPr lang="ru-RU" sz="32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в нашем ДОУ</a:t>
            </a:r>
            <a:r>
              <a:rPr lang="ru-RU" sz="32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.</a:t>
            </a:r>
            <a:r>
              <a:rPr lang="ru-RU" sz="2900" b="1" dirty="0">
                <a:solidFill>
                  <a:srgbClr val="90C2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/>
            </a:r>
            <a:br>
              <a:rPr lang="ru-RU" sz="2900" b="1" dirty="0">
                <a:solidFill>
                  <a:srgbClr val="90C2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6927" y="1427357"/>
            <a:ext cx="389356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Фитбол-гимнастика .  </a:t>
            </a:r>
            <a:br>
              <a:rPr lang="ru-RU" sz="28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980" y="1226634"/>
            <a:ext cx="6884020" cy="46946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029846"/>
            <a:ext cx="5307979" cy="45493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62" y="89210"/>
            <a:ext cx="1293540" cy="148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56A712A-69A6-C636-6641-ED909DB78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07221"/>
            <a:ext cx="8596668" cy="4034142"/>
          </a:xfrm>
        </p:spPr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</a:pPr>
            <a:endParaRPr lang="ru-RU" sz="2400" dirty="0" smtClean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6000"/>
              </a:lnSpc>
              <a:buNone/>
              <a:tabLst>
                <a:tab pos="457200" algn="l"/>
              </a:tabLst>
            </a:pPr>
            <a:endParaRPr lang="ru-RU" sz="2800" dirty="0" smtClean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Bef>
                <a:spcPts val="1125"/>
              </a:spcBef>
              <a:spcAft>
                <a:spcPts val="1125"/>
              </a:spcAft>
              <a:buFontTx/>
              <a:buChar char="-"/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1" y="446049"/>
            <a:ext cx="4716966" cy="493062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293" y="1092820"/>
            <a:ext cx="6545766" cy="450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089C8-A504-B8CE-D09A-25643FF83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89932"/>
            <a:ext cx="8596668" cy="669073"/>
          </a:xfrm>
        </p:spPr>
        <p:txBody>
          <a:bodyPr>
            <a:noAutofit/>
          </a:bodyPr>
          <a:lstStyle/>
          <a:p>
            <a:pPr lvl="0" algn="ctr">
              <a:lnSpc>
                <a:spcPct val="106000"/>
              </a:lnSpc>
              <a:spcBef>
                <a:spcPts val="1000"/>
              </a:spcBef>
              <a:buClr>
                <a:srgbClr val="90C226"/>
              </a:buClr>
              <a:buSzPct val="80000"/>
              <a:tabLst>
                <a:tab pos="457200" algn="l"/>
              </a:tabLst>
            </a:pPr>
            <a:r>
              <a:rPr lang="ru-RU" sz="32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Занятия </a:t>
            </a:r>
            <a:r>
              <a:rPr lang="ru-RU" sz="32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 тренажёрами</a:t>
            </a:r>
            <a:endParaRPr lang="ru-RU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959005"/>
            <a:ext cx="5319132" cy="31000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132" y="2297150"/>
            <a:ext cx="6791091" cy="45608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059044"/>
            <a:ext cx="2660681" cy="279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7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17BDFA-7FA5-C8C1-3DAB-9C9C1CB5B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160"/>
            <a:ext cx="10998851" cy="6720839"/>
          </a:xfrm>
        </p:spPr>
        <p:txBody>
          <a:bodyPr/>
          <a:lstStyle/>
          <a:p>
            <a:pPr indent="0">
              <a:buNone/>
            </a:pP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6055112" cy="360184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902" y="2308302"/>
            <a:ext cx="6226098" cy="45496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605454"/>
            <a:ext cx="3501481" cy="22525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073" y="137158"/>
            <a:ext cx="3245005" cy="217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84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2663</TotalTime>
  <Words>153</Words>
  <Application>Microsoft Office PowerPoint</Application>
  <PresentationFormat>Широкоэкранный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Comic Sans MS</vt:lpstr>
      <vt:lpstr>Franklin Gothic Demi</vt:lpstr>
      <vt:lpstr>Times New Roman</vt:lpstr>
      <vt:lpstr>Trebuchet MS</vt:lpstr>
      <vt:lpstr>Wingdings 3</vt:lpstr>
      <vt:lpstr>Аспект</vt:lpstr>
      <vt:lpstr>   Современные фитнес-технологии в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Занятия с тренажёрами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эмоциональной сферы  у детей В ДОУ</dc:title>
  <dc:creator>80сад</dc:creator>
  <cp:lastModifiedBy>*</cp:lastModifiedBy>
  <cp:revision>62</cp:revision>
  <cp:lastPrinted>2023-10-22T15:25:56Z</cp:lastPrinted>
  <dcterms:created xsi:type="dcterms:W3CDTF">2022-10-17T11:00:03Z</dcterms:created>
  <dcterms:modified xsi:type="dcterms:W3CDTF">2023-12-24T16:46:13Z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590348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